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2214578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6600FF"/>
                </a:solidFill>
              </a:rPr>
              <a:t>Мастер-класс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b="1" dirty="0" smtClean="0">
                <a:solidFill>
                  <a:srgbClr val="FF0066"/>
                </a:solidFill>
              </a:rPr>
              <a:t>Белый цветок доброты</a:t>
            </a:r>
            <a:br>
              <a:rPr lang="ru-RU" sz="4800" b="1" dirty="0" smtClean="0">
                <a:solidFill>
                  <a:srgbClr val="FF0066"/>
                </a:solidFill>
              </a:rPr>
            </a:br>
            <a:r>
              <a:rPr lang="ru-RU" sz="4800" b="1" dirty="0" smtClean="0">
                <a:solidFill>
                  <a:srgbClr val="FF0066"/>
                </a:solidFill>
              </a:rPr>
              <a:t>«Ромашка» 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i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5643554"/>
            <a:ext cx="7472386" cy="1214446"/>
          </a:xfrm>
        </p:spPr>
        <p:txBody>
          <a:bodyPr/>
          <a:lstStyle/>
          <a:p>
            <a:pPr algn="ctr">
              <a:buNone/>
            </a:pPr>
            <a:r>
              <a:rPr lang="ru-RU" sz="2800" b="1" i="1" dirty="0" smtClean="0">
                <a:solidFill>
                  <a:srgbClr val="0070C0"/>
                </a:solidFill>
              </a:rPr>
              <a:t>для детей </a:t>
            </a:r>
            <a:br>
              <a:rPr lang="ru-RU" sz="2800" b="1" i="1" dirty="0" smtClean="0">
                <a:solidFill>
                  <a:srgbClr val="0070C0"/>
                </a:solidFill>
              </a:rPr>
            </a:br>
            <a:r>
              <a:rPr lang="ru-RU" sz="2800" b="1" i="1" dirty="0" smtClean="0">
                <a:solidFill>
                  <a:srgbClr val="0070C0"/>
                </a:solidFill>
              </a:rPr>
              <a:t>старшего дошкольного возраста</a:t>
            </a:r>
            <a:endParaRPr lang="ru-RU" b="1" dirty="0"/>
          </a:p>
        </p:txBody>
      </p:sp>
      <p:pic>
        <p:nvPicPr>
          <p:cNvPr id="4" name="Рисунок 3" descr="P1050355.JPG"/>
          <p:cNvPicPr>
            <a:picLocks noChangeAspect="1"/>
          </p:cNvPicPr>
          <p:nvPr/>
        </p:nvPicPr>
        <p:blipFill>
          <a:blip r:embed="rId2" cstate="print"/>
          <a:srcRect l="16406" t="29167" r="21875" b="3125"/>
          <a:stretch>
            <a:fillRect/>
          </a:stretch>
        </p:blipFill>
        <p:spPr>
          <a:xfrm>
            <a:off x="2500298" y="2143116"/>
            <a:ext cx="4214842" cy="34679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Необходимый материал: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4714908" cy="471490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smtClean="0"/>
              <a:t>Полоски бумаги белого цвета - лепестки (для одного цветка 9 шт.)</a:t>
            </a:r>
          </a:p>
          <a:p>
            <a:r>
              <a:rPr lang="ru-RU" dirty="0" smtClean="0"/>
              <a:t>Круг  из картона жёлтого цвета – середина цветка (по 2 шт. на каждого ребёнка)</a:t>
            </a:r>
          </a:p>
          <a:p>
            <a:r>
              <a:rPr lang="ru-RU" dirty="0" smtClean="0"/>
              <a:t>Деревянные палочки для стебля цветка</a:t>
            </a:r>
          </a:p>
          <a:p>
            <a:r>
              <a:rPr lang="ru-RU" dirty="0" smtClean="0"/>
              <a:t>Клей-карандаш</a:t>
            </a:r>
          </a:p>
          <a:p>
            <a:r>
              <a:rPr lang="ru-RU" dirty="0" smtClean="0"/>
              <a:t>Клеёнка</a:t>
            </a:r>
          </a:p>
          <a:p>
            <a:r>
              <a:rPr lang="ru-RU" dirty="0" smtClean="0"/>
              <a:t>Влажные салфетки</a:t>
            </a:r>
            <a:endParaRPr lang="ru-RU" dirty="0"/>
          </a:p>
        </p:txBody>
      </p:sp>
      <p:pic>
        <p:nvPicPr>
          <p:cNvPr id="4" name="Рисунок 3" descr="P1050360.JPG"/>
          <p:cNvPicPr>
            <a:picLocks noChangeAspect="1"/>
          </p:cNvPicPr>
          <p:nvPr/>
        </p:nvPicPr>
        <p:blipFill>
          <a:blip r:embed="rId2" cstate="print"/>
          <a:srcRect l="15730" r="13483"/>
          <a:stretch>
            <a:fillRect/>
          </a:stretch>
        </p:blipFill>
        <p:spPr>
          <a:xfrm>
            <a:off x="5429256" y="1142984"/>
            <a:ext cx="3143272" cy="3330346"/>
          </a:xfrm>
          <a:prstGeom prst="rect">
            <a:avLst/>
          </a:prstGeom>
        </p:spPr>
      </p:pic>
      <p:pic>
        <p:nvPicPr>
          <p:cNvPr id="5" name="Рисунок 4" descr="P1050346.JPG"/>
          <p:cNvPicPr>
            <a:picLocks noChangeAspect="1"/>
          </p:cNvPicPr>
          <p:nvPr/>
        </p:nvPicPr>
        <p:blipFill>
          <a:blip r:embed="rId3" cstate="print"/>
          <a:srcRect l="34718" t="14132" r="29797" b="7773"/>
          <a:stretch>
            <a:fillRect/>
          </a:stretch>
        </p:blipFill>
        <p:spPr>
          <a:xfrm rot="5245798">
            <a:off x="6029557" y="4085862"/>
            <a:ext cx="1757181" cy="29003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928670"/>
            <a:ext cx="4038600" cy="492922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dirty="0" smtClean="0"/>
              <a:t>Берём полоску, сгибаем пополам, не проглаживаем, чтобы получилась петелька.</a:t>
            </a:r>
          </a:p>
          <a:p>
            <a:pPr algn="ctr"/>
            <a:r>
              <a:rPr lang="ru-RU" dirty="0" smtClean="0"/>
              <a:t>Край полоски промазываем клеем, прижимаем края друг к другу.</a:t>
            </a:r>
          </a:p>
          <a:p>
            <a:r>
              <a:rPr lang="ru-RU" dirty="0" smtClean="0"/>
              <a:t>Таким образом делаем все  9 полосок.</a:t>
            </a:r>
          </a:p>
          <a:p>
            <a:pPr algn="ctr"/>
            <a:r>
              <a:rPr lang="ru-RU" dirty="0" smtClean="0"/>
              <a:t>Мы подготовили лепестки для цветка.</a:t>
            </a:r>
          </a:p>
          <a:p>
            <a:r>
              <a:rPr lang="ru-RU" dirty="0" smtClean="0"/>
              <a:t>Отложим их в сторону.</a:t>
            </a:r>
            <a:endParaRPr lang="ru-RU" dirty="0"/>
          </a:p>
        </p:txBody>
      </p:sp>
      <p:pic>
        <p:nvPicPr>
          <p:cNvPr id="5" name="Содержимое 4" descr="P105034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65097" y="1285860"/>
            <a:ext cx="4678903" cy="3509178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928670"/>
            <a:ext cx="4286280" cy="514353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Берём круг жёлтого цвета, переворачиваем его серой стороной к себе.</a:t>
            </a:r>
          </a:p>
          <a:p>
            <a:pPr algn="ctr"/>
            <a:r>
              <a:rPr lang="ru-RU" dirty="0" smtClean="0"/>
              <a:t>По очереди приклеиваем подготовленные лепестки к кругу, промазывая клеем край круга или лепестка.</a:t>
            </a:r>
          </a:p>
          <a:p>
            <a:r>
              <a:rPr lang="ru-RU" dirty="0" smtClean="0"/>
              <a:t>Очень важно приклеивать лепестки близко друг к другу.</a:t>
            </a:r>
            <a:endParaRPr lang="ru-RU" dirty="0"/>
          </a:p>
        </p:txBody>
      </p:sp>
      <p:pic>
        <p:nvPicPr>
          <p:cNvPr id="5" name="Содержимое 4" descr="P105034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4876" y="357166"/>
            <a:ext cx="4038600" cy="3028950"/>
          </a:xfrm>
        </p:spPr>
      </p:pic>
      <p:pic>
        <p:nvPicPr>
          <p:cNvPr id="6" name="Рисунок 5" descr="P10503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3500438"/>
            <a:ext cx="4143371" cy="31075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857364"/>
            <a:ext cx="4286280" cy="378621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После того как все лепестки будут приклеены, необходимо хорошо промазать клеем второй круг жёлтого цвета и приклеить в середину цветка, спрятав все лепесточки внутрь.</a:t>
            </a:r>
            <a:endParaRPr lang="ru-RU" dirty="0"/>
          </a:p>
        </p:txBody>
      </p:sp>
      <p:pic>
        <p:nvPicPr>
          <p:cNvPr id="5" name="Содержимое 4" descr="P105035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t="17509" r="8096"/>
          <a:stretch>
            <a:fillRect/>
          </a:stretch>
        </p:blipFill>
        <p:spPr>
          <a:xfrm>
            <a:off x="4714876" y="3643314"/>
            <a:ext cx="4138642" cy="2786082"/>
          </a:xfrm>
        </p:spPr>
      </p:pic>
      <p:pic>
        <p:nvPicPr>
          <p:cNvPr id="6" name="Рисунок 5" descr="P10503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214290"/>
            <a:ext cx="4143372" cy="310752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28596" y="785794"/>
            <a:ext cx="4214842" cy="4929222"/>
          </a:xfrm>
        </p:spPr>
        <p:txBody>
          <a:bodyPr>
            <a:normAutofit/>
          </a:bodyPr>
          <a:lstStyle/>
          <a:p>
            <a:r>
              <a:rPr lang="ru-RU" dirty="0" smtClean="0"/>
              <a:t>Для того, чтобы оформить цветочную композицию в горшок или корзину, нужно взять тонкую деревянную палочку (шпажку).</a:t>
            </a:r>
          </a:p>
          <a:p>
            <a:r>
              <a:rPr lang="ru-RU" dirty="0" smtClean="0"/>
              <a:t>Кончик палочки хорошо промазать клеем, вставить в середину двух кружков, слегка прижать.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Содержимое 4" descr="P105035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t="23585"/>
          <a:stretch>
            <a:fillRect/>
          </a:stretch>
        </p:blipFill>
        <p:spPr>
          <a:xfrm>
            <a:off x="4626741" y="1700808"/>
            <a:ext cx="4271891" cy="2448272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860816"/>
          </a:xfrm>
        </p:spPr>
        <p:txBody>
          <a:bodyPr>
            <a:noAutofit/>
          </a:bodyPr>
          <a:lstStyle/>
          <a:p>
            <a:pPr marL="274320" lvl="0" indent="-274320" algn="ctr">
              <a:spcBef>
                <a:spcPct val="20000"/>
              </a:spcBef>
            </a:pPr>
            <a:r>
              <a:rPr lang="ru-RU" sz="2400" dirty="0" smtClean="0">
                <a:solidFill>
                  <a:prstClr val="black"/>
                </a:solidFill>
                <a:latin typeface="Constantia"/>
                <a:ea typeface="+mn-ea"/>
                <a:cs typeface="+mn-cs"/>
              </a:rPr>
              <a:t/>
            </a:r>
            <a:br>
              <a:rPr lang="ru-RU" sz="2400" dirty="0" smtClean="0">
                <a:solidFill>
                  <a:prstClr val="black"/>
                </a:solidFill>
                <a:latin typeface="Constantia"/>
                <a:ea typeface="+mn-ea"/>
                <a:cs typeface="+mn-cs"/>
              </a:rPr>
            </a:br>
            <a:r>
              <a:rPr lang="ru-RU" sz="2400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  <a:t/>
            </a:r>
            <a:br>
              <a:rPr lang="ru-RU" sz="2400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</a:br>
            <a:r>
              <a:rPr lang="ru-RU" sz="2400" dirty="0" smtClean="0">
                <a:solidFill>
                  <a:prstClr val="black"/>
                </a:solidFill>
                <a:latin typeface="Constantia"/>
                <a:ea typeface="+mn-ea"/>
                <a:cs typeface="+mn-cs"/>
              </a:rPr>
              <a:t/>
            </a:r>
            <a:br>
              <a:rPr lang="ru-RU" sz="2400" dirty="0" smtClean="0">
                <a:solidFill>
                  <a:prstClr val="black"/>
                </a:solidFill>
                <a:latin typeface="Constantia"/>
                <a:ea typeface="+mn-ea"/>
                <a:cs typeface="+mn-cs"/>
              </a:rPr>
            </a:br>
            <a:r>
              <a:rPr lang="ru-RU" sz="2400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  <a:t/>
            </a:r>
            <a:br>
              <a:rPr lang="ru-RU" sz="2400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</a:br>
            <a:r>
              <a:rPr lang="ru-RU" sz="2400" dirty="0" smtClean="0">
                <a:solidFill>
                  <a:prstClr val="black"/>
                </a:solidFill>
                <a:latin typeface="Constantia"/>
                <a:ea typeface="+mn-ea"/>
                <a:cs typeface="+mn-cs"/>
              </a:rPr>
              <a:t/>
            </a:r>
            <a:br>
              <a:rPr lang="ru-RU" sz="2400" dirty="0" smtClean="0">
                <a:solidFill>
                  <a:prstClr val="black"/>
                </a:solidFill>
                <a:latin typeface="Constantia"/>
                <a:ea typeface="+mn-ea"/>
                <a:cs typeface="+mn-cs"/>
              </a:rPr>
            </a:br>
            <a:r>
              <a:rPr lang="ru-RU" sz="2400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  <a:t/>
            </a:r>
            <a:br>
              <a:rPr lang="ru-RU" sz="2400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</a:br>
            <a:r>
              <a:rPr lang="ru-RU" sz="2400" dirty="0" smtClean="0">
                <a:solidFill>
                  <a:prstClr val="black"/>
                </a:solidFill>
                <a:latin typeface="Constantia"/>
                <a:ea typeface="+mn-ea"/>
                <a:cs typeface="+mn-cs"/>
              </a:rPr>
              <a:t/>
            </a:r>
            <a:br>
              <a:rPr lang="ru-RU" sz="2400" dirty="0" smtClean="0">
                <a:solidFill>
                  <a:prstClr val="black"/>
                </a:solidFill>
                <a:latin typeface="Constantia"/>
                <a:ea typeface="+mn-ea"/>
                <a:cs typeface="+mn-cs"/>
              </a:rPr>
            </a:br>
            <a:r>
              <a:rPr lang="ru-RU" sz="2400" b="1" dirty="0" smtClean="0">
                <a:solidFill>
                  <a:prstClr val="black"/>
                </a:solidFill>
                <a:latin typeface="Constantia"/>
                <a:ea typeface="+mn-ea"/>
                <a:cs typeface="+mn-cs"/>
              </a:rPr>
              <a:t>По </a:t>
            </a:r>
            <a:r>
              <a:rPr lang="ru-RU" sz="2400" b="1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  <a:t>желанию к стеблю-палочке можно приклеить листья из бумаги</a:t>
            </a:r>
            <a:r>
              <a:rPr lang="ru-RU" sz="2400" b="1" dirty="0" smtClean="0">
                <a:solidFill>
                  <a:prstClr val="black"/>
                </a:solidFill>
                <a:latin typeface="Constantia"/>
                <a:ea typeface="+mn-ea"/>
                <a:cs typeface="+mn-cs"/>
              </a:rPr>
              <a:t>.</a:t>
            </a:r>
            <a:br>
              <a:rPr lang="ru-RU" sz="2400" b="1" dirty="0" smtClean="0">
                <a:solidFill>
                  <a:prstClr val="black"/>
                </a:solidFill>
                <a:latin typeface="Constantia"/>
                <a:ea typeface="+mn-ea"/>
                <a:cs typeface="+mn-cs"/>
              </a:rPr>
            </a:br>
            <a:r>
              <a:rPr lang="ru-RU" sz="2400" b="1" dirty="0" smtClean="0">
                <a:solidFill>
                  <a:prstClr val="black"/>
                </a:solidFill>
                <a:latin typeface="Constantia"/>
                <a:ea typeface="+mn-ea"/>
                <a:cs typeface="+mn-cs"/>
              </a:rPr>
              <a:t>Оформить цветочную композицию .</a:t>
            </a:r>
            <a:r>
              <a:rPr lang="ru-RU" sz="2400" b="1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</a:br>
            <a:endParaRPr lang="ru-RU" sz="4800" b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200" y="2623344"/>
            <a:ext cx="4038600" cy="3028950"/>
          </a:xfrm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623344"/>
            <a:ext cx="4038600" cy="3028950"/>
          </a:xfrm>
        </p:spPr>
      </p:pic>
      <p:pic>
        <p:nvPicPr>
          <p:cNvPr id="7" name="ZHivaya_priroda_-_Muzyka_prirod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1560" y="587727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865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6600FF"/>
                </a:solidFill>
              </a:rPr>
              <a:t>Вот, что у нас получилось!</a:t>
            </a:r>
            <a:endParaRPr lang="ru-RU" sz="5400" b="1" dirty="0">
              <a:solidFill>
                <a:srgbClr val="6600FF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86813" y="2466115"/>
            <a:ext cx="4398640" cy="3300074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2222776"/>
            <a:ext cx="4775067" cy="3582488"/>
          </a:xfrm>
        </p:spPr>
      </p:pic>
    </p:spTree>
    <p:extLst>
      <p:ext uri="{BB962C8B-B14F-4D97-AF65-F5344CB8AC3E}">
        <p14:creationId xmlns:p14="http://schemas.microsoft.com/office/powerpoint/2010/main" val="4514232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175</TotalTime>
  <Words>192</Words>
  <Application>Microsoft Office PowerPoint</Application>
  <PresentationFormat>Экран (4:3)</PresentationFormat>
  <Paragraphs>22</Paragraphs>
  <Slides>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Мастер-класс Белый цветок доброты «Ромашка»  </vt:lpstr>
      <vt:lpstr>Необходимый материал:</vt:lpstr>
      <vt:lpstr>Презентация PowerPoint</vt:lpstr>
      <vt:lpstr>Презентация PowerPoint</vt:lpstr>
      <vt:lpstr>Презентация PowerPoint</vt:lpstr>
      <vt:lpstr>Презентация PowerPoint</vt:lpstr>
      <vt:lpstr>       По желанию к стеблю-палочке можно приклеить листья из бумаги. Оформить цветочную композицию . </vt:lpstr>
      <vt:lpstr>Вот, что у нас получилось!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«Белый цветок доброты»  </dc:title>
  <cp:lastModifiedBy>Пользователь</cp:lastModifiedBy>
  <cp:revision>11</cp:revision>
  <dcterms:modified xsi:type="dcterms:W3CDTF">2017-05-12T09:41:39Z</dcterms:modified>
</cp:coreProperties>
</file>